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8" y="10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225DA-2B2C-4068-843D-7DC479CF5B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95982D-DA0F-47F2-8C00-1AA25B8C83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68E117-F8BD-46AB-9954-6B8AC9C71D60}"/>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5" name="Footer Placeholder 4">
            <a:extLst>
              <a:ext uri="{FF2B5EF4-FFF2-40B4-BE49-F238E27FC236}">
                <a16:creationId xmlns:a16="http://schemas.microsoft.com/office/drawing/2014/main" id="{25FF52F6-992D-412C-8957-9C99277120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DF40B-2B39-41EF-B2C0-59E1BD4F6998}"/>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3000119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45A1A-A9E9-4505-8C91-52C4D0399E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5B4F5-91FD-4782-8ABA-A8150FF523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4DD0D-138D-4510-A034-8DB9338A5588}"/>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5" name="Footer Placeholder 4">
            <a:extLst>
              <a:ext uri="{FF2B5EF4-FFF2-40B4-BE49-F238E27FC236}">
                <a16:creationId xmlns:a16="http://schemas.microsoft.com/office/drawing/2014/main" id="{80DF3563-924E-48D0-BA8E-7DF1A190E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068387-9BD0-42D8-A2F2-76082F67BE2C}"/>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3188041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94103C-A40C-4268-80C8-D6AAAE7F31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F3AE65-05EA-40C0-8009-FB80454E43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81E3ED-42B6-43B6-9D88-C01DBF234E58}"/>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5" name="Footer Placeholder 4">
            <a:extLst>
              <a:ext uri="{FF2B5EF4-FFF2-40B4-BE49-F238E27FC236}">
                <a16:creationId xmlns:a16="http://schemas.microsoft.com/office/drawing/2014/main" id="{4F217DC2-CB52-49C7-A992-31896DD766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A97D65-D44C-48A1-B900-B40E524378EB}"/>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334219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4C0D9-C623-4154-A37B-570C6631C9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39E93C-D420-438F-AF4D-B2741006EE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B170D-5D3A-4F8A-BE3C-C6CEE6AE76E7}"/>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5" name="Footer Placeholder 4">
            <a:extLst>
              <a:ext uri="{FF2B5EF4-FFF2-40B4-BE49-F238E27FC236}">
                <a16:creationId xmlns:a16="http://schemas.microsoft.com/office/drawing/2014/main" id="{57F2F156-4231-4A28-809D-403D5D9BDE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0C8BC-93AF-4E79-B5BF-5DC1E3C25607}"/>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438572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017BD-067D-4FA4-85A8-B3DB724395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AED262-5770-4B73-8557-EE0E0AAE4D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36F2C7-C215-411C-90ED-9D5E7D376EF6}"/>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5" name="Footer Placeholder 4">
            <a:extLst>
              <a:ext uri="{FF2B5EF4-FFF2-40B4-BE49-F238E27FC236}">
                <a16:creationId xmlns:a16="http://schemas.microsoft.com/office/drawing/2014/main" id="{A9A997D9-34F5-48B3-BF58-AA6CED28A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A6B160-9BF7-4F2F-9754-22109B3D8C47}"/>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1283468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DA8F-9632-40CB-8C3E-971C5FBE45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8B6350-C118-429C-851C-72F194FB65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AB21AD-4E9E-443B-92F9-CA234B4406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C62C0D-9D47-4D29-BC5D-FD91DE49BE33}"/>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6" name="Footer Placeholder 5">
            <a:extLst>
              <a:ext uri="{FF2B5EF4-FFF2-40B4-BE49-F238E27FC236}">
                <a16:creationId xmlns:a16="http://schemas.microsoft.com/office/drawing/2014/main" id="{8C2727B1-FF60-4906-B2C1-1E48A273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BEE508-7533-4B05-9894-BE57B7D2069B}"/>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3108538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5A285-FED6-4DC3-BA9B-04B491632A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F6A71C-5B63-44B0-A847-341829F34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380546-D304-4BF5-828F-26666CC8FD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A93636-5772-4F8D-8F29-666FE3717F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8FF4E4-849C-417D-8015-C217AAE7B3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B5D80C-8E84-4852-B630-E76CAC6AC843}"/>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8" name="Footer Placeholder 7">
            <a:extLst>
              <a:ext uri="{FF2B5EF4-FFF2-40B4-BE49-F238E27FC236}">
                <a16:creationId xmlns:a16="http://schemas.microsoft.com/office/drawing/2014/main" id="{BA045A3C-677C-4DAB-994B-9BCBA0CBAE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7A525D-59AD-402E-969B-CB13ABC1101E}"/>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429239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CB17B-710A-4F3B-BBCE-AC4102907F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24BE61-9CC2-4167-B56D-B0BF94EBE6DD}"/>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4" name="Footer Placeholder 3">
            <a:extLst>
              <a:ext uri="{FF2B5EF4-FFF2-40B4-BE49-F238E27FC236}">
                <a16:creationId xmlns:a16="http://schemas.microsoft.com/office/drawing/2014/main" id="{F93997B5-08FD-4B61-9B25-3C4E68EEF9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DCB4C4-8789-4537-A480-14FF7279F7CA}"/>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1620755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3BBCFB-2154-4362-B1B2-B7DF2411065B}"/>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3" name="Footer Placeholder 2">
            <a:extLst>
              <a:ext uri="{FF2B5EF4-FFF2-40B4-BE49-F238E27FC236}">
                <a16:creationId xmlns:a16="http://schemas.microsoft.com/office/drawing/2014/main" id="{239D302D-86B6-4D61-B3F0-CE4400670F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409997-B482-45C2-9079-711F0D0D8A8E}"/>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2114504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8243A-F05A-482A-AD2E-8AEFD6F94C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F90868-E7EC-4481-8903-1DCFDA5B30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8C175F-7D95-46C6-902A-DB8B80FCA2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7436AF-03A8-4D66-A846-CCE7E6FC4D8F}"/>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6" name="Footer Placeholder 5">
            <a:extLst>
              <a:ext uri="{FF2B5EF4-FFF2-40B4-BE49-F238E27FC236}">
                <a16:creationId xmlns:a16="http://schemas.microsoft.com/office/drawing/2014/main" id="{7669D8AF-CBA6-4880-BC41-9DE0C93054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622E46-000F-49B3-A1CF-34770971E390}"/>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673900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C2A13-B322-4F3A-8E23-2581D029DD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ADCCA3-8F30-4ADE-A70B-A64FE6C8AD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361666-72B8-4482-8DD6-5AC0D2F32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6F886-446B-4872-8AF1-02906CB8A61C}"/>
              </a:ext>
            </a:extLst>
          </p:cNvPr>
          <p:cNvSpPr>
            <a:spLocks noGrp="1"/>
          </p:cNvSpPr>
          <p:nvPr>
            <p:ph type="dt" sz="half" idx="10"/>
          </p:nvPr>
        </p:nvSpPr>
        <p:spPr/>
        <p:txBody>
          <a:bodyPr/>
          <a:lstStyle/>
          <a:p>
            <a:fld id="{6DF480D7-D56C-4C24-A4DF-E451F2E8E10D}" type="datetimeFigureOut">
              <a:rPr lang="en-US" smtClean="0"/>
              <a:t>8/20/2019</a:t>
            </a:fld>
            <a:endParaRPr lang="en-US"/>
          </a:p>
        </p:txBody>
      </p:sp>
      <p:sp>
        <p:nvSpPr>
          <p:cNvPr id="6" name="Footer Placeholder 5">
            <a:extLst>
              <a:ext uri="{FF2B5EF4-FFF2-40B4-BE49-F238E27FC236}">
                <a16:creationId xmlns:a16="http://schemas.microsoft.com/office/drawing/2014/main" id="{11CEB413-54F7-4394-9729-FC29460D2E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9B80BE-E738-45B9-933F-3019E3890185}"/>
              </a:ext>
            </a:extLst>
          </p:cNvPr>
          <p:cNvSpPr>
            <a:spLocks noGrp="1"/>
          </p:cNvSpPr>
          <p:nvPr>
            <p:ph type="sldNum" sz="quarter" idx="12"/>
          </p:nvPr>
        </p:nvSpPr>
        <p:spPr/>
        <p:txBody>
          <a:bodyPr/>
          <a:lstStyle/>
          <a:p>
            <a:fld id="{6E41DBB1-B6CC-412E-80B9-5645B20F170E}" type="slidenum">
              <a:rPr lang="en-US" smtClean="0"/>
              <a:t>‹#›</a:t>
            </a:fld>
            <a:endParaRPr lang="en-US"/>
          </a:p>
        </p:txBody>
      </p:sp>
    </p:spTree>
    <p:extLst>
      <p:ext uri="{BB962C8B-B14F-4D97-AF65-F5344CB8AC3E}">
        <p14:creationId xmlns:p14="http://schemas.microsoft.com/office/powerpoint/2010/main" val="317171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19B81E-1843-4066-BC6F-D9CA8348E5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5E0679-DD80-40E0-A1B5-930F2849AF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C01C41-2376-452E-AF77-136FB95769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480D7-D56C-4C24-A4DF-E451F2E8E10D}" type="datetimeFigureOut">
              <a:rPr lang="en-US" smtClean="0"/>
              <a:t>8/20/2019</a:t>
            </a:fld>
            <a:endParaRPr lang="en-US"/>
          </a:p>
        </p:txBody>
      </p:sp>
      <p:sp>
        <p:nvSpPr>
          <p:cNvPr id="5" name="Footer Placeholder 4">
            <a:extLst>
              <a:ext uri="{FF2B5EF4-FFF2-40B4-BE49-F238E27FC236}">
                <a16:creationId xmlns:a16="http://schemas.microsoft.com/office/drawing/2014/main" id="{FF404240-9525-4A62-8063-9669769397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37A0FE-4F56-4CD3-B003-F0B91E4BAF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1DBB1-B6CC-412E-80B9-5645B20F170E}" type="slidenum">
              <a:rPr lang="en-US" smtClean="0"/>
              <a:t>‹#›</a:t>
            </a:fld>
            <a:endParaRPr lang="en-US"/>
          </a:p>
        </p:txBody>
      </p:sp>
    </p:spTree>
    <p:extLst>
      <p:ext uri="{BB962C8B-B14F-4D97-AF65-F5344CB8AC3E}">
        <p14:creationId xmlns:p14="http://schemas.microsoft.com/office/powerpoint/2010/main" val="2606655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pirations.sparc37.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C41981-121C-4298-A054-D7DA3B7E8C57}"/>
              </a:ext>
            </a:extLst>
          </p:cNvPr>
          <p:cNvSpPr/>
          <p:nvPr/>
        </p:nvSpPr>
        <p:spPr>
          <a:xfrm>
            <a:off x="4738064" y="652055"/>
            <a:ext cx="2715872" cy="461665"/>
          </a:xfrm>
          <a:prstGeom prst="rect">
            <a:avLst/>
          </a:prstGeom>
        </p:spPr>
        <p:txBody>
          <a:bodyPr wrap="none">
            <a:spAutoFit/>
          </a:bodyPr>
          <a:lstStyle/>
          <a:p>
            <a:r>
              <a:rPr lang="en-US" sz="2400" b="1" dirty="0"/>
              <a:t>What is the ASVAB?</a:t>
            </a:r>
          </a:p>
        </p:txBody>
      </p:sp>
      <p:sp>
        <p:nvSpPr>
          <p:cNvPr id="5" name="Rectangle 4">
            <a:extLst>
              <a:ext uri="{FF2B5EF4-FFF2-40B4-BE49-F238E27FC236}">
                <a16:creationId xmlns:a16="http://schemas.microsoft.com/office/drawing/2014/main" id="{5E8FFC6D-5D38-4D9A-B429-5FB4C9C685C9}"/>
              </a:ext>
            </a:extLst>
          </p:cNvPr>
          <p:cNvSpPr/>
          <p:nvPr/>
        </p:nvSpPr>
        <p:spPr>
          <a:xfrm>
            <a:off x="2849732" y="2778711"/>
            <a:ext cx="6773662" cy="923330"/>
          </a:xfrm>
          <a:prstGeom prst="rect">
            <a:avLst/>
          </a:prstGeom>
        </p:spPr>
        <p:txBody>
          <a:bodyPr wrap="square">
            <a:spAutoFit/>
          </a:bodyPr>
          <a:lstStyle/>
          <a:p>
            <a:r>
              <a:rPr lang="en-US" b="1" dirty="0"/>
              <a:t>Objective: </a:t>
            </a:r>
            <a:r>
              <a:rPr lang="en-US" dirty="0"/>
              <a:t>Students will learn about the ASVAB (Armed Services Variable Aptitude Battery) and free resources for raising their ASVAB score.</a:t>
            </a:r>
          </a:p>
        </p:txBody>
      </p:sp>
      <p:pic>
        <p:nvPicPr>
          <p:cNvPr id="6" name="Picture 5" descr="A picture containing clipart&#10;&#10;Description automatically generated">
            <a:extLst>
              <a:ext uri="{FF2B5EF4-FFF2-40B4-BE49-F238E27FC236}">
                <a16:creationId xmlns:a16="http://schemas.microsoft.com/office/drawing/2014/main" id="{4F648E54-B725-4954-AFC2-FE5BD7F09A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48" y="444207"/>
            <a:ext cx="1310754" cy="1170533"/>
          </a:xfrm>
          <a:prstGeom prst="rect">
            <a:avLst/>
          </a:prstGeom>
        </p:spPr>
      </p:pic>
      <p:pic>
        <p:nvPicPr>
          <p:cNvPr id="7" name="Picture 6">
            <a:extLst>
              <a:ext uri="{FF2B5EF4-FFF2-40B4-BE49-F238E27FC236}">
                <a16:creationId xmlns:a16="http://schemas.microsoft.com/office/drawing/2014/main" id="{D4365C3C-D7DB-4EB4-8929-E77A936694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Tree>
    <p:extLst>
      <p:ext uri="{BB962C8B-B14F-4D97-AF65-F5344CB8AC3E}">
        <p14:creationId xmlns:p14="http://schemas.microsoft.com/office/powerpoint/2010/main" val="101309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C41981-121C-4298-A054-D7DA3B7E8C57}"/>
              </a:ext>
            </a:extLst>
          </p:cNvPr>
          <p:cNvSpPr/>
          <p:nvPr/>
        </p:nvSpPr>
        <p:spPr>
          <a:xfrm>
            <a:off x="4738064" y="652055"/>
            <a:ext cx="2715872" cy="461665"/>
          </a:xfrm>
          <a:prstGeom prst="rect">
            <a:avLst/>
          </a:prstGeom>
        </p:spPr>
        <p:txBody>
          <a:bodyPr wrap="none">
            <a:spAutoFit/>
          </a:bodyPr>
          <a:lstStyle/>
          <a:p>
            <a:r>
              <a:rPr lang="en-US" sz="2400" b="1" dirty="0"/>
              <a:t>What is the ASVAB?</a:t>
            </a:r>
          </a:p>
        </p:txBody>
      </p:sp>
      <p:sp>
        <p:nvSpPr>
          <p:cNvPr id="5" name="Rectangle 4">
            <a:extLst>
              <a:ext uri="{FF2B5EF4-FFF2-40B4-BE49-F238E27FC236}">
                <a16:creationId xmlns:a16="http://schemas.microsoft.com/office/drawing/2014/main" id="{5E8FFC6D-5D38-4D9A-B429-5FB4C9C685C9}"/>
              </a:ext>
            </a:extLst>
          </p:cNvPr>
          <p:cNvSpPr/>
          <p:nvPr/>
        </p:nvSpPr>
        <p:spPr>
          <a:xfrm>
            <a:off x="2709169" y="2006354"/>
            <a:ext cx="6773662" cy="4247317"/>
          </a:xfrm>
          <a:prstGeom prst="rect">
            <a:avLst/>
          </a:prstGeom>
        </p:spPr>
        <p:txBody>
          <a:bodyPr wrap="square">
            <a:spAutoFit/>
          </a:bodyPr>
          <a:lstStyle/>
          <a:p>
            <a:r>
              <a:rPr lang="en-US" dirty="0"/>
              <a:t>What we will do:  </a:t>
            </a:r>
          </a:p>
          <a:p>
            <a:pPr marL="342900" indent="-342900">
              <a:buAutoNum type="arabicPeriod"/>
            </a:pPr>
            <a:r>
              <a:rPr lang="en-US" dirty="0"/>
              <a:t>Take the pre-test so that you will know what you should learn from this lesson.</a:t>
            </a:r>
          </a:p>
          <a:p>
            <a:pPr marL="342900" indent="-342900">
              <a:buAutoNum type="arabicPeriod"/>
            </a:pPr>
            <a:r>
              <a:rPr lang="en-US" dirty="0"/>
              <a:t>Go to </a:t>
            </a:r>
            <a:r>
              <a:rPr lang="en-US" dirty="0">
                <a:hlinkClick r:id="rId2"/>
              </a:rPr>
              <a:t>http://aspirations.sparc37.com/</a:t>
            </a:r>
            <a:r>
              <a:rPr lang="en-US" dirty="0"/>
              <a:t> and click on the </a:t>
            </a:r>
            <a:r>
              <a:rPr lang="en-US" b="1" i="1" dirty="0"/>
              <a:t>Academic Record</a:t>
            </a:r>
            <a:r>
              <a:rPr lang="en-US" dirty="0"/>
              <a:t> icon.  </a:t>
            </a:r>
          </a:p>
          <a:p>
            <a:pPr marL="342900" indent="-342900">
              <a:buAutoNum type="arabicPeriod"/>
            </a:pPr>
            <a:r>
              <a:rPr lang="en-US" dirty="0"/>
              <a:t>Click on the link for "</a:t>
            </a:r>
            <a:r>
              <a:rPr lang="en-US" b="1" dirty="0"/>
              <a:t>ASVAB Practice</a:t>
            </a:r>
            <a:r>
              <a:rPr lang="en-US" dirty="0"/>
              <a:t>” and "</a:t>
            </a:r>
            <a:r>
              <a:rPr lang="en-US" b="1" dirty="0"/>
              <a:t>Free ASVAB Practice.</a:t>
            </a:r>
            <a:r>
              <a:rPr lang="en-US" dirty="0"/>
              <a:t>“</a:t>
            </a:r>
          </a:p>
          <a:p>
            <a:pPr marL="342900" indent="-342900">
              <a:buAutoNum type="arabicPeriod"/>
            </a:pPr>
            <a:r>
              <a:rPr lang="en-US" dirty="0"/>
              <a:t>Click on the link for "ASVAB Practice" and read the information about the ASVAB Test. Select one of the practice tests in ASVAB Practice Test 1, answer the questions, and note your score.</a:t>
            </a:r>
          </a:p>
          <a:p>
            <a:pPr marL="342900" indent="-342900">
              <a:buAutoNum type="arabicPeriod"/>
            </a:pPr>
            <a:r>
              <a:rPr lang="en-US" dirty="0"/>
              <a:t>Click on the link for "Free ASVAB Practice Test," select one of the ASVAB practice tests, answer the questions, and note your score.</a:t>
            </a:r>
          </a:p>
          <a:p>
            <a:pPr marL="342900" indent="-342900">
              <a:buAutoNum type="arabicPeriod"/>
            </a:pPr>
            <a:endParaRPr lang="en-US" dirty="0"/>
          </a:p>
          <a:p>
            <a:r>
              <a:rPr lang="en-US" dirty="0"/>
              <a:t>***Suggestion: Take the same subject area test on each website so you can compare your scores.</a:t>
            </a:r>
          </a:p>
          <a:p>
            <a:endParaRPr lang="en-US" dirty="0"/>
          </a:p>
        </p:txBody>
      </p:sp>
      <p:pic>
        <p:nvPicPr>
          <p:cNvPr id="6" name="Picture 5" descr="A picture containing clipart&#10;&#10;Description automatically generated">
            <a:extLst>
              <a:ext uri="{FF2B5EF4-FFF2-40B4-BE49-F238E27FC236}">
                <a16:creationId xmlns:a16="http://schemas.microsoft.com/office/drawing/2014/main" id="{4F648E54-B725-4954-AFC2-FE5BD7F09A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348" y="444207"/>
            <a:ext cx="1310754" cy="1170533"/>
          </a:xfrm>
          <a:prstGeom prst="rect">
            <a:avLst/>
          </a:prstGeom>
        </p:spPr>
      </p:pic>
      <p:pic>
        <p:nvPicPr>
          <p:cNvPr id="7" name="Picture 6">
            <a:extLst>
              <a:ext uri="{FF2B5EF4-FFF2-40B4-BE49-F238E27FC236}">
                <a16:creationId xmlns:a16="http://schemas.microsoft.com/office/drawing/2014/main" id="{D4365C3C-D7DB-4EB4-8929-E77A936694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Tree>
    <p:extLst>
      <p:ext uri="{BB962C8B-B14F-4D97-AF65-F5344CB8AC3E}">
        <p14:creationId xmlns:p14="http://schemas.microsoft.com/office/powerpoint/2010/main" val="384059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C41981-121C-4298-A054-D7DA3B7E8C57}"/>
              </a:ext>
            </a:extLst>
          </p:cNvPr>
          <p:cNvSpPr/>
          <p:nvPr/>
        </p:nvSpPr>
        <p:spPr>
          <a:xfrm>
            <a:off x="4738064" y="652055"/>
            <a:ext cx="2715872" cy="461665"/>
          </a:xfrm>
          <a:prstGeom prst="rect">
            <a:avLst/>
          </a:prstGeom>
        </p:spPr>
        <p:txBody>
          <a:bodyPr wrap="none">
            <a:spAutoFit/>
          </a:bodyPr>
          <a:lstStyle/>
          <a:p>
            <a:r>
              <a:rPr lang="en-US" sz="2400" b="1" dirty="0"/>
              <a:t>What is the ASVAB?</a:t>
            </a:r>
          </a:p>
        </p:txBody>
      </p:sp>
      <p:sp>
        <p:nvSpPr>
          <p:cNvPr id="5" name="Rectangle 4">
            <a:extLst>
              <a:ext uri="{FF2B5EF4-FFF2-40B4-BE49-F238E27FC236}">
                <a16:creationId xmlns:a16="http://schemas.microsoft.com/office/drawing/2014/main" id="{5E8FFC6D-5D38-4D9A-B429-5FB4C9C685C9}"/>
              </a:ext>
            </a:extLst>
          </p:cNvPr>
          <p:cNvSpPr/>
          <p:nvPr/>
        </p:nvSpPr>
        <p:spPr>
          <a:xfrm>
            <a:off x="2709169" y="2262583"/>
            <a:ext cx="6773662" cy="2585323"/>
          </a:xfrm>
          <a:prstGeom prst="rect">
            <a:avLst/>
          </a:prstGeom>
        </p:spPr>
        <p:txBody>
          <a:bodyPr wrap="square">
            <a:spAutoFit/>
          </a:bodyPr>
          <a:lstStyle/>
          <a:p>
            <a:r>
              <a:rPr lang="en-US" b="1" dirty="0"/>
              <a:t>Discussion: </a:t>
            </a:r>
            <a:r>
              <a:rPr lang="en-US" dirty="0"/>
              <a:t>How did the websites differ and in what ways were they similar?</a:t>
            </a:r>
          </a:p>
          <a:p>
            <a:endParaRPr lang="en-US" dirty="0"/>
          </a:p>
          <a:p>
            <a:r>
              <a:rPr lang="en-US" dirty="0"/>
              <a:t>Which practice test website did you prefer and why? </a:t>
            </a:r>
          </a:p>
          <a:p>
            <a:endParaRPr lang="en-US" dirty="0"/>
          </a:p>
          <a:p>
            <a:r>
              <a:rPr lang="en-US" dirty="0"/>
              <a:t>How did your scores compare? </a:t>
            </a:r>
          </a:p>
          <a:p>
            <a:endParaRPr lang="en-US" dirty="0"/>
          </a:p>
          <a:p>
            <a:r>
              <a:rPr lang="en-US" dirty="0"/>
              <a:t>Which website would you recommend to a friend preparing for the ASVAB and why?</a:t>
            </a:r>
          </a:p>
        </p:txBody>
      </p:sp>
      <p:pic>
        <p:nvPicPr>
          <p:cNvPr id="6" name="Picture 5" descr="A picture containing clipart&#10;&#10;Description automatically generated">
            <a:extLst>
              <a:ext uri="{FF2B5EF4-FFF2-40B4-BE49-F238E27FC236}">
                <a16:creationId xmlns:a16="http://schemas.microsoft.com/office/drawing/2014/main" id="{4F648E54-B725-4954-AFC2-FE5BD7F09A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48" y="444207"/>
            <a:ext cx="1310754" cy="1170533"/>
          </a:xfrm>
          <a:prstGeom prst="rect">
            <a:avLst/>
          </a:prstGeom>
        </p:spPr>
      </p:pic>
      <p:pic>
        <p:nvPicPr>
          <p:cNvPr id="7" name="Picture 6">
            <a:extLst>
              <a:ext uri="{FF2B5EF4-FFF2-40B4-BE49-F238E27FC236}">
                <a16:creationId xmlns:a16="http://schemas.microsoft.com/office/drawing/2014/main" id="{D4365C3C-D7DB-4EB4-8929-E77A936694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Tree>
    <p:extLst>
      <p:ext uri="{BB962C8B-B14F-4D97-AF65-F5344CB8AC3E}">
        <p14:creationId xmlns:p14="http://schemas.microsoft.com/office/powerpoint/2010/main" val="2991234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C41981-121C-4298-A054-D7DA3B7E8C57}"/>
              </a:ext>
            </a:extLst>
          </p:cNvPr>
          <p:cNvSpPr/>
          <p:nvPr/>
        </p:nvSpPr>
        <p:spPr>
          <a:xfrm>
            <a:off x="4738064" y="652055"/>
            <a:ext cx="2715872" cy="461665"/>
          </a:xfrm>
          <a:prstGeom prst="rect">
            <a:avLst/>
          </a:prstGeom>
        </p:spPr>
        <p:txBody>
          <a:bodyPr wrap="none">
            <a:spAutoFit/>
          </a:bodyPr>
          <a:lstStyle/>
          <a:p>
            <a:r>
              <a:rPr lang="en-US" sz="2400" b="1" dirty="0"/>
              <a:t>What is the ASVAB?</a:t>
            </a:r>
          </a:p>
        </p:txBody>
      </p:sp>
      <p:sp>
        <p:nvSpPr>
          <p:cNvPr id="5" name="Rectangle 4">
            <a:extLst>
              <a:ext uri="{FF2B5EF4-FFF2-40B4-BE49-F238E27FC236}">
                <a16:creationId xmlns:a16="http://schemas.microsoft.com/office/drawing/2014/main" id="{5E8FFC6D-5D38-4D9A-B429-5FB4C9C685C9}"/>
              </a:ext>
            </a:extLst>
          </p:cNvPr>
          <p:cNvSpPr/>
          <p:nvPr/>
        </p:nvSpPr>
        <p:spPr>
          <a:xfrm>
            <a:off x="2583401" y="2952362"/>
            <a:ext cx="7546019" cy="923330"/>
          </a:xfrm>
          <a:prstGeom prst="rect">
            <a:avLst/>
          </a:prstGeom>
        </p:spPr>
        <p:txBody>
          <a:bodyPr wrap="square">
            <a:spAutoFit/>
          </a:bodyPr>
          <a:lstStyle/>
          <a:p>
            <a:r>
              <a:rPr lang="en-US" b="1" dirty="0"/>
              <a:t>Demonstrate your learning:  </a:t>
            </a:r>
            <a:r>
              <a:rPr lang="en-US" dirty="0"/>
              <a:t>Take the post-test to demonstrate a knowledge of finding information </a:t>
            </a:r>
            <a:r>
              <a:rPr lang="en-US"/>
              <a:t>about the ASVAB.</a:t>
            </a:r>
            <a:endParaRPr lang="en-US" dirty="0"/>
          </a:p>
          <a:p>
            <a:endParaRPr lang="en-US" dirty="0"/>
          </a:p>
        </p:txBody>
      </p:sp>
      <p:pic>
        <p:nvPicPr>
          <p:cNvPr id="6" name="Picture 5" descr="A picture containing clipart&#10;&#10;Description automatically generated">
            <a:extLst>
              <a:ext uri="{FF2B5EF4-FFF2-40B4-BE49-F238E27FC236}">
                <a16:creationId xmlns:a16="http://schemas.microsoft.com/office/drawing/2014/main" id="{4F648E54-B725-4954-AFC2-FE5BD7F09A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48" y="444207"/>
            <a:ext cx="1310754" cy="1170533"/>
          </a:xfrm>
          <a:prstGeom prst="rect">
            <a:avLst/>
          </a:prstGeom>
        </p:spPr>
      </p:pic>
      <p:pic>
        <p:nvPicPr>
          <p:cNvPr id="7" name="Picture 6">
            <a:extLst>
              <a:ext uri="{FF2B5EF4-FFF2-40B4-BE49-F238E27FC236}">
                <a16:creationId xmlns:a16="http://schemas.microsoft.com/office/drawing/2014/main" id="{D4365C3C-D7DB-4EB4-8929-E77A936694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0898" y="5996769"/>
            <a:ext cx="2209800" cy="635317"/>
          </a:xfrm>
          <a:prstGeom prst="rect">
            <a:avLst/>
          </a:prstGeom>
        </p:spPr>
      </p:pic>
    </p:spTree>
    <p:extLst>
      <p:ext uri="{BB962C8B-B14F-4D97-AF65-F5344CB8AC3E}">
        <p14:creationId xmlns:p14="http://schemas.microsoft.com/office/powerpoint/2010/main" val="584077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248</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 Johnson</dc:creator>
  <cp:lastModifiedBy>Edstar</cp:lastModifiedBy>
  <cp:revision>3</cp:revision>
  <dcterms:created xsi:type="dcterms:W3CDTF">2019-08-01T20:24:44Z</dcterms:created>
  <dcterms:modified xsi:type="dcterms:W3CDTF">2019-08-20T19:15:42Z</dcterms:modified>
</cp:coreProperties>
</file>